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3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C113F8-144B-3194-F6B9-831A72F96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E197CB7-C210-4B84-787E-575263F59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E8387-8114-9012-5BF8-46BB818BE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6569F9-E8FE-8C3D-2233-5F98DD60B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5C6C5E-5CFC-E813-6CF1-7B06CE3D9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37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B0718C-5216-566C-B7F4-C8CD3B110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E61853-56DD-20F8-5BBA-74310C00E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FB707A-1DC1-4530-1C30-EF4C71F07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1402A3-237A-1652-7991-944E6F73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4B4DCB-F8CD-40A1-ECCD-834EC7C27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47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D6E5969-3C15-1447-86B0-63B20A2D33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BAFCB4-C07F-8B2A-3C3F-7A20379B37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692767-D4E7-E97E-823E-487082880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7D166A-BED4-506C-E55E-63A04978E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AC03B8-F566-BD98-5CCE-8CE32E63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423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45F4DD-BCCD-2065-B74C-2C051038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8A718D-8A5C-233E-2146-65D2B2A03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B97235-E07A-8A26-84F0-6318E5D8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4F02F5-49A8-C64A-84DC-772ADF014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77F47D-BA13-4CE8-F62B-0B522112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13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F2CC85-8A83-44DC-32EE-163E1F961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0A5D55-12FC-AB7E-2629-8201E149E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E0A408-765C-E95D-2E7E-794F357C8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84DBC4-FF3F-591B-01D6-F773D8CB8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C02884-91BC-F284-F061-43BD3659F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06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2075FD-CD44-C738-EC34-2005B7FB1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95AE25-FB3B-8C92-14B8-41287087D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AE272F-EFB9-CF2E-3CE4-F7F45B6F9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82887A-3F0F-90BC-CE31-F61F7AAA0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CA327B-253B-766B-654B-DC9481DF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A667EA-CF34-BDB5-E333-60750370F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02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C8A03E-CEE2-0A0D-77C6-F9CD89AE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377F3B-E4B6-24F8-92DB-A49464A4C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84CAF0D-97BE-632A-298D-65D4DB7C6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6B264D1-67ED-A5EC-5252-4DB444D18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01694DD-331F-9802-0406-107B1FD40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BB6EBCC-EF41-2D10-41EA-739D7FDF5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4B478C-BE36-C746-139A-0277EB735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B6BC294-E70E-B310-F8FF-3A7A88DCC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70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5BEF4F-9206-DC1D-1580-1372CA698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FAB389-D107-C12A-0F7C-9549BA75D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07F9BAF-AB01-8A2F-32A6-5C62BACCA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B38F974-7B61-440C-6E1B-03C5DF3E9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2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CAE0A96-4E77-7BBB-8382-88E515F9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C884CC-AD9E-6478-A2B5-E63F43308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09E9C0-F2D9-6A2E-EB62-0A8A22ACB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54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37BFF9-4404-5D38-CE3B-882D0CDDD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2DDF56-E140-1A86-855B-7070368CC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278706-0012-DE68-E644-1A5278F84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44910E-0924-9D17-4D66-CD3FDF5D6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78E46E3-9CE5-511E-01FE-F7EDFB85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C5CCFA-F2D6-EBC7-77B8-08B538964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42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A567FD-B92B-8FDC-5168-9FBC172F8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84ECBF9-3C4B-BC64-F5FD-55D6D18A2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0E785BF-6C15-C98F-EA07-20D60378FD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EC54F0-5405-1C91-C1AF-3FAA1814E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E400418-9B7E-B1F1-767B-35DAD952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61244C-484C-175C-E00F-C9137960F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6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E5F509F-1910-C6C9-A908-5126F64A8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241620-3C9F-53A8-376E-F5D6A04A3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BBC94E-E78C-9A4C-1571-23E52395CE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0B1390-FCCE-9B4B-9F0B-24ECC989F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C5C0B1-22D1-2542-10F0-DBF157B6D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52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>
            <a:extLst>
              <a:ext uri="{FF2B5EF4-FFF2-40B4-BE49-F238E27FC236}">
                <a16:creationId xmlns:a16="http://schemas.microsoft.com/office/drawing/2014/main" id="{E9BFA1DE-7496-ACAE-4FD3-BB81D7D9F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945" y="1412875"/>
            <a:ext cx="9028113" cy="255454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第</a:t>
            </a:r>
            <a:r>
              <a:rPr lang="en-US" altLang="ja-JP" sz="4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36</a:t>
            </a:r>
            <a:r>
              <a:rPr lang="ja-JP" altLang="en-US" sz="4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回兵庫県理学療法学術大会</a:t>
            </a:r>
            <a:endParaRPr lang="en-US" altLang="ja-JP" sz="4400" dirty="0">
              <a:solidFill>
                <a:schemeClr val="bg1"/>
              </a:solidFill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ＣＯＩ開示</a:t>
            </a:r>
            <a:endParaRPr lang="en-US" altLang="ja-JP" sz="4400" dirty="0">
              <a:solidFill>
                <a:schemeClr val="bg1"/>
              </a:solidFill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solidFill>
                <a:schemeClr val="bg1"/>
              </a:solidFill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筆頭発表者名：○○ ○○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solidFill>
                <a:schemeClr val="bg1"/>
              </a:solidFill>
              <a:latin typeface="ヒラギノ角ゴ ProN W3" charset="-128"/>
              <a:ea typeface="ヒラギノ角ゴ ProN W3" charset="-128"/>
            </a:endParaRPr>
          </a:p>
        </p:txBody>
      </p:sp>
      <p:sp>
        <p:nvSpPr>
          <p:cNvPr id="5" name="テキスト ボックス 8">
            <a:extLst>
              <a:ext uri="{FF2B5EF4-FFF2-40B4-BE49-F238E27FC236}">
                <a16:creationId xmlns:a16="http://schemas.microsoft.com/office/drawing/2014/main" id="{F1DABA26-1D5E-4D92-8208-2547000F8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9" y="4652964"/>
            <a:ext cx="662463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ヒラギノ角ゴ ProN W3" charset="-128"/>
                <a:ea typeface="ヒラギノ角ゴ ProN W3" charset="-128"/>
              </a:rPr>
              <a:t>演題発表に関連し、開示すべき</a:t>
            </a:r>
            <a:r>
              <a:rPr lang="en-US" altLang="ja-JP">
                <a:latin typeface="ヒラギノ角ゴ ProN W3" charset="-128"/>
                <a:ea typeface="ヒラギノ角ゴ ProN W3" charset="-128"/>
              </a:rPr>
              <a:t>COI</a:t>
            </a:r>
            <a:r>
              <a:rPr lang="ja-JP" altLang="en-US">
                <a:latin typeface="ヒラギノ角ゴ ProN W3" charset="-128"/>
                <a:ea typeface="ヒラギノ角ゴ ProN W3" charset="-128"/>
              </a:rPr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295395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cd383a9-218a-4a18-961f-0932c0048a8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E27BDC266EA9498ADDC2470B00AE2B" ma:contentTypeVersion="19" ma:contentTypeDescription="新しいドキュメントを作成します。" ma:contentTypeScope="" ma:versionID="b51a6cf5875db3f848cfdd32e75b4e1b">
  <xsd:schema xmlns:xsd="http://www.w3.org/2001/XMLSchema" xmlns:xs="http://www.w3.org/2001/XMLSchema" xmlns:p="http://schemas.microsoft.com/office/2006/metadata/properties" xmlns:ns3="3cd383a9-218a-4a18-961f-0932c0048a80" xmlns:ns4="bf5e837b-7871-49bd-9593-ede0b6a19e3f" targetNamespace="http://schemas.microsoft.com/office/2006/metadata/properties" ma:root="true" ma:fieldsID="a07fa5d31324bf3deca55cd0efdc516f" ns3:_="" ns4:_="">
    <xsd:import namespace="3cd383a9-218a-4a18-961f-0932c0048a80"/>
    <xsd:import namespace="bf5e837b-7871-49bd-9593-ede0b6a19e3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Location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d383a9-218a-4a18-961f-0932c0048a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5e837b-7871-49bd-9593-ede0b6a19e3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D61E9A-94F7-49F4-9406-5DAAAB4B5EEA}">
  <ds:schemaRefs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bf5e837b-7871-49bd-9593-ede0b6a19e3f"/>
    <ds:schemaRef ds:uri="3cd383a9-218a-4a18-961f-0932c0048a80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00E2AD1-CE7B-4EDC-833C-53BA402793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7BD53E-B0A1-49D0-BAF4-6235CD212C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d383a9-218a-4a18-961f-0932c0048a80"/>
    <ds:schemaRef ds:uri="bf5e837b-7871-49bd-9593-ede0b6a19e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34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ヒラギノ角ゴ ProN W3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大谷　啓尊</dc:creator>
  <cp:lastModifiedBy>Otani Y</cp:lastModifiedBy>
  <cp:revision>2</cp:revision>
  <dcterms:created xsi:type="dcterms:W3CDTF">2025-08-09T13:54:22Z</dcterms:created>
  <dcterms:modified xsi:type="dcterms:W3CDTF">2025-09-12T04:36:40Z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0x010100AEE27BDC266EA9498ADDC2470B00AE2B</vt:lpwstr>
  </property>
</Properties>
</file>