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3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113F8-144B-3194-F6B9-831A72F96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E197CB7-C210-4B84-787E-575263F59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E8387-8114-9012-5BF8-46BB818B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569F9-E8FE-8C3D-2233-5F98DD60B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5C6C5E-5CFC-E813-6CF1-7B06CE3D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37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0718C-5216-566C-B7F4-C8CD3B110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E61853-56DD-20F8-5BBA-74310C00E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FB707A-1DC1-4530-1C30-EF4C71F07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1402A3-237A-1652-7991-944E6F73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4B4DCB-F8CD-40A1-ECCD-834EC7C2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47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D6E5969-3C15-1447-86B0-63B20A2D3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BAFCB4-C07F-8B2A-3C3F-7A20379B3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692767-D4E7-E97E-823E-487082880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7D166A-BED4-506C-E55E-63A04978E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C03B8-F566-BD98-5CCE-8CE32E63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5F4DD-BCCD-2065-B74C-2C051038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8A718D-8A5C-233E-2146-65D2B2A0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B97235-E07A-8A26-84F0-6318E5D8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4F02F5-49A8-C64A-84DC-772ADF01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77F47D-BA13-4CE8-F62B-0B522112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13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F2CC85-8A83-44DC-32EE-163E1F961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0A5D55-12FC-AB7E-2629-8201E149E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E0A408-765C-E95D-2E7E-794F357C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84DBC4-FF3F-591B-01D6-F773D8CB8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C02884-91BC-F284-F061-43BD3659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06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075FD-CD44-C738-EC34-2005B7FB1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95AE25-FB3B-8C92-14B8-41287087D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AE272F-EFB9-CF2E-3CE4-F7F45B6F9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82887A-3F0F-90BC-CE31-F61F7AAA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CA327B-253B-766B-654B-DC9481DF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A667EA-CF34-BDB5-E333-60750370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02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C8A03E-CEE2-0A0D-77C6-F9CD89AE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377F3B-E4B6-24F8-92DB-A49464A4C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4CAF0D-97BE-632A-298D-65D4DB7C6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6B264D1-67ED-A5EC-5252-4DB444D18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1694DD-331F-9802-0406-107B1FD40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BB6EBCC-EF41-2D10-41EA-739D7FDF5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4B478C-BE36-C746-139A-0277EB735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6BC294-E70E-B310-F8FF-3A7A88DCC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70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5BEF4F-9206-DC1D-1580-1372CA69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FAB389-D107-C12A-0F7C-9549BA75D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7F9BAF-AB01-8A2F-32A6-5C62BACCA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38F974-7B61-440C-6E1B-03C5DF3E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2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AE0A96-4E77-7BBB-8382-88E515F9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C884CC-AD9E-6478-A2B5-E63F4330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09E9C0-F2D9-6A2E-EB62-0A8A22AC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54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37BFF9-4404-5D38-CE3B-882D0CDDD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2DDF56-E140-1A86-855B-7070368CC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278706-0012-DE68-E644-1A5278F84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44910E-0924-9D17-4D66-CD3FDF5D6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8E46E3-9CE5-511E-01FE-F7EDFB85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C5CCFA-F2D6-EBC7-77B8-08B538964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42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A567FD-B92B-8FDC-5168-9FBC172F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4ECBF9-3C4B-BC64-F5FD-55D6D18A2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E785BF-6C15-C98F-EA07-20D60378F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EC54F0-5405-1C91-C1AF-3FAA1814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400418-9B7E-B1F1-767B-35DAD952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61244C-484C-175C-E00F-C9137960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6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5F509F-1910-C6C9-A908-5126F64A8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241620-3C9F-53A8-376E-F5D6A04A3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BBC94E-E78C-9A4C-1571-23E52395CE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E1F96B-C05D-4BEF-B5C9-E4B80845FC56}" type="datetimeFigureOut">
              <a:rPr kumimoji="1" lang="ja-JP" altLang="en-US" smtClean="0"/>
              <a:t>2025/9/12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0B1390-FCCE-9B4B-9F0B-24ECC989F5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C5C0B1-22D1-2542-10F0-DBF157B6D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F19A-281B-4691-9B22-0D4B05409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52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4E80-6C61-553B-2210-93402B3D0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9DE485E2-A07C-3971-563C-1983FFBDA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947" y="404813"/>
            <a:ext cx="9028113" cy="2184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第</a:t>
            </a:r>
            <a:r>
              <a:rPr lang="en-US" altLang="ja-JP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36</a:t>
            </a: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回兵庫県理学療法学術大会</a:t>
            </a:r>
            <a:endParaRPr lang="en-US" altLang="ja-JP" sz="4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solidFill>
                <a:schemeClr val="bg1"/>
              </a:solidFill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ヒラギノ角ゴ ProN W3" charset="-128"/>
                <a:ea typeface="ヒラギノ角ゴ ProN W3" charset="-128"/>
              </a:rPr>
              <a:t>筆頭発表者名：○○ ○○　</a:t>
            </a: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459DB4AD-1B3C-847B-2818-2DE9A9BD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8"/>
            <a:ext cx="8713788" cy="385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 sz="2400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関係にある企業などとして、</a:t>
            </a:r>
            <a:endParaRPr lang="en-US" altLang="ja-JP" sz="2400" dirty="0">
              <a:solidFill>
                <a:srgbClr val="000000"/>
              </a:solidFill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①顧問：　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②株保有・利益：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③特許使用料：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④講演料：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⑤原稿料：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⑥受託研究・共同研究費：　　　○○製薬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⑦奨学寄付金：　　　　　　　　○○株式会社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⑧寄付講座所属：　　　　　　　　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あり（○○企業）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　⑨贈答品などの報酬：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               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229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d383a9-218a-4a18-961f-0932c0048a8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E27BDC266EA9498ADDC2470B00AE2B" ma:contentTypeVersion="19" ma:contentTypeDescription="新しいドキュメントを作成します。" ma:contentTypeScope="" ma:versionID="b51a6cf5875db3f848cfdd32e75b4e1b">
  <xsd:schema xmlns:xsd="http://www.w3.org/2001/XMLSchema" xmlns:xs="http://www.w3.org/2001/XMLSchema" xmlns:p="http://schemas.microsoft.com/office/2006/metadata/properties" xmlns:ns3="3cd383a9-218a-4a18-961f-0932c0048a80" xmlns:ns4="bf5e837b-7871-49bd-9593-ede0b6a19e3f" targetNamespace="http://schemas.microsoft.com/office/2006/metadata/properties" ma:root="true" ma:fieldsID="a07fa5d31324bf3deca55cd0efdc516f" ns3:_="" ns4:_="">
    <xsd:import namespace="3cd383a9-218a-4a18-961f-0932c0048a80"/>
    <xsd:import namespace="bf5e837b-7871-49bd-9593-ede0b6a19e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383a9-218a-4a18-961f-0932c0048a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5e837b-7871-49bd-9593-ede0b6a19e3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D61E9A-94F7-49F4-9406-5DAAAB4B5EEA}">
  <ds:schemaRefs>
    <ds:schemaRef ds:uri="bf5e837b-7871-49bd-9593-ede0b6a19e3f"/>
    <ds:schemaRef ds:uri="http://purl.org/dc/dcmitype/"/>
    <ds:schemaRef ds:uri="3cd383a9-218a-4a18-961f-0932c0048a80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00E2AD1-CE7B-4EDC-833C-53BA402793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BD53E-B0A1-49D0-BAF4-6235CD212C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d383a9-218a-4a18-961f-0932c0048a80"/>
    <ds:schemaRef ds:uri="bf5e837b-7871-49bd-9593-ede0b6a19e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188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ProN W3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大谷　啓尊</dc:creator>
  <cp:lastModifiedBy>Otani Y</cp:lastModifiedBy>
  <cp:revision>3</cp:revision>
  <dcterms:created xsi:type="dcterms:W3CDTF">2025-08-09T13:54:22Z</dcterms:created>
  <dcterms:modified xsi:type="dcterms:W3CDTF">2025-09-12T04:37:05Z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0x010100AEE27BDC266EA9498ADDC2470B00AE2B</vt:lpwstr>
  </property>
</Properties>
</file>